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7"/>
  </p:notesMasterIdLst>
  <p:handoutMasterIdLst>
    <p:handoutMasterId r:id="rId8"/>
  </p:handout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A446"/>
    <a:srgbClr val="05B0F0"/>
    <a:srgbClr val="193B5B"/>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EAD06D16-F1E3-08E7-8BAB-38D80950D0E5}"/>
              </a:ext>
            </a:extLst>
          </p:cNvPr>
          <p:cNvSpPr>
            <a:spLocks noGrp="1"/>
          </p:cNvSpPr>
          <p:nvPr>
            <p:ph type="ftr" sz="quarter" idx="11"/>
          </p:nvPr>
        </p:nvSpPr>
        <p:spPr>
          <a:xfrm>
            <a:off x="4038600" y="6365827"/>
            <a:ext cx="4114800" cy="365125"/>
          </a:xfrm>
          <a:prstGeom prst="rect">
            <a:avLst/>
          </a:prstGeom>
        </p:spPr>
        <p:txBody>
          <a:bodyPr/>
          <a:lstStyle/>
          <a:p>
            <a:endParaRPr lang="fr-FR"/>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A560B8A1-E084-52C1-1759-1802341C13A8}"/>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L’électronique </a:t>
            </a:r>
            <a:r>
              <a:rPr lang="fr-FR" sz="1600" b="0" i="0" dirty="0">
                <a:solidFill>
                  <a:srgbClr val="193B5B"/>
                </a:solidFill>
                <a:latin typeface="Avenir Book" panose="02000503020000020003" pitchFamily="2" charset="0"/>
              </a:rPr>
              <a:t>pour</a:t>
            </a:r>
            <a:r>
              <a:rPr lang="fr-FR" sz="1600" b="0" i="0" dirty="0">
                <a:solidFill>
                  <a:srgbClr val="162A46"/>
                </a:solidFill>
                <a:latin typeface="Avenir Book" panose="02000503020000020003" pitchFamily="2" charset="0"/>
              </a:rPr>
              <a:t> la conversion</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3DA446"/>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14" name="Image 13">
            <a:extLst>
              <a:ext uri="{FF2B5EF4-FFF2-40B4-BE49-F238E27FC236}">
                <a16:creationId xmlns:a16="http://schemas.microsoft.com/office/drawing/2014/main" id="{B53991C6-CFFB-65BF-403F-E4D381221203}"/>
              </a:ext>
            </a:extLst>
          </p:cNvPr>
          <p:cNvPicPr>
            <a:picLocks noChangeAspect="1"/>
          </p:cNvPicPr>
          <p:nvPr userDrawn="1"/>
        </p:nvPicPr>
        <p:blipFill>
          <a:blip r:embed="rId17"/>
          <a:stretch>
            <a:fillRect/>
          </a:stretch>
        </p:blipFill>
        <p:spPr>
          <a:xfrm>
            <a:off x="148649" y="136525"/>
            <a:ext cx="1441113" cy="1244598"/>
          </a:xfrm>
          <a:prstGeom prst="rect">
            <a:avLst/>
          </a:prstGeom>
        </p:spPr>
      </p:pic>
      <p:sp>
        <p:nvSpPr>
          <p:cNvPr id="4" name="ZoneTexte 3">
            <a:extLst>
              <a:ext uri="{FF2B5EF4-FFF2-40B4-BE49-F238E27FC236}">
                <a16:creationId xmlns:a16="http://schemas.microsoft.com/office/drawing/2014/main" id="{154CC8C0-1DAC-0FD9-5A7D-00F7E05B2D48}"/>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4C5FD4F-103D-0B5D-C566-93458A9ED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1B1BA42-03A6-F1DD-A77C-3BE43865C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89CBDB-1BC7-E196-A59C-07E2B045A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97C6F-2C19-E54B-A23D-8F888F3DEABC}"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BA7C830E-58EF-F8BD-BC82-290FFE412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F908B7A-09BE-E39E-0121-5154D7CACC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E673E-94D1-A747-84E3-FE6DD6F4429E}" type="slidenum">
              <a:rPr lang="fr-FR" smtClean="0"/>
              <a:t>‹N°›</a:t>
            </a:fld>
            <a:endParaRPr lang="fr-FR"/>
          </a:p>
        </p:txBody>
      </p:sp>
    </p:spTree>
    <p:extLst>
      <p:ext uri="{BB962C8B-B14F-4D97-AF65-F5344CB8AC3E}">
        <p14:creationId xmlns:p14="http://schemas.microsoft.com/office/powerpoint/2010/main" val="1517712786"/>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08001C6F-2003-73C1-1AF2-C98059DAEDD7}"/>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7" name="Titre 1">
            <a:extLst>
              <a:ext uri="{FF2B5EF4-FFF2-40B4-BE49-F238E27FC236}">
                <a16:creationId xmlns:a16="http://schemas.microsoft.com/office/drawing/2014/main" id="{F6204382-63A1-88AB-EEE6-D5561134D31C}"/>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8" name="ZoneTexte 7">
            <a:extLst>
              <a:ext uri="{FF2B5EF4-FFF2-40B4-BE49-F238E27FC236}">
                <a16:creationId xmlns:a16="http://schemas.microsoft.com/office/drawing/2014/main" id="{0E6DFA6A-20B3-B5C4-469B-BEB2A2160C76}"/>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2.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646</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1</vt:i4>
      </vt:variant>
    </vt:vector>
  </HeadingPairs>
  <TitlesOfParts>
    <vt:vector size="8" baseType="lpstr">
      <vt:lpstr>Arial</vt:lpstr>
      <vt:lpstr>Avenir Book</vt:lpstr>
      <vt:lpstr>Avenir Heavy</vt:lpstr>
      <vt:lpstr>Calibri</vt:lpstr>
      <vt:lpstr>Calibri Light</vt:lpstr>
      <vt:lpstr>Thème Office</vt:lpstr>
      <vt:lpstr>Conception personnalisée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33</cp:revision>
  <dcterms:created xsi:type="dcterms:W3CDTF">2023-01-31T08:33:20Z</dcterms:created>
  <dcterms:modified xsi:type="dcterms:W3CDTF">2025-11-26T17:18:26Z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